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2" r:id="rId4"/>
    <p:sldId id="273" r:id="rId5"/>
    <p:sldId id="274" r:id="rId6"/>
    <p:sldId id="275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24FC7-96AC-44AB-87A9-869FF101248B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950BB-A7BD-4633-85C6-BECCB1EC32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725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5260" y="-32455"/>
            <a:ext cx="8415338" cy="1054100"/>
          </a:xfrm>
        </p:spPr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52412" y="476672"/>
            <a:ext cx="4679628" cy="35283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2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область, г. Домодедово, микрорайон Центральный,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ул.Каширское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шоссе, д.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Печатная продукция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8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 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№1- размер годовой платы по договору на право размещения НТО: 24 000 (двадцать четыре тысячи) рублей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учета налога на добавленную стоимость и без расходов на оплату коммунальных, эксплуатационных и административно-хозяйственных услуг.</a:t>
            </a:r>
          </a:p>
          <a:p>
            <a:pPr marL="342900" indent="-342900">
              <a:buAutoNum type="arabicPeriod"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71988"/>
            <a:ext cx="2016224" cy="125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836712"/>
            <a:ext cx="396307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906891"/>
            <a:ext cx="3876574" cy="241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4932040" y="3573016"/>
            <a:ext cx="3763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Фото площадки крупный план, фронтально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11560" y="6347985"/>
            <a:ext cx="3405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Вид слева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5261426" y="6343862"/>
            <a:ext cx="3403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Вид справа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567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7" y="836712"/>
            <a:ext cx="8393353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размещения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Лота № 5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56347"/>
            <a:ext cx="2594635" cy="2350951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314" y="762898"/>
            <a:ext cx="2736304" cy="2409076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84" y="3717032"/>
            <a:ext cx="2505472" cy="2316953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584744" y="3166903"/>
            <a:ext cx="1028969" cy="1391783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999656" y="5001956"/>
            <a:ext cx="1716360" cy="155236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5123" idx="3"/>
          </p:cNvCxnSpPr>
          <p:nvPr/>
        </p:nvCxnSpPr>
        <p:spPr>
          <a:xfrm flipV="1">
            <a:off x="6012160" y="4463009"/>
            <a:ext cx="812023" cy="541707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112" y="836712"/>
            <a:ext cx="2031280" cy="1897521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 flipV="1">
            <a:off x="4883510" y="2456347"/>
            <a:ext cx="192546" cy="1260686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712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630" y="12576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6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918113"/>
            <a:ext cx="4680520" cy="31423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Московская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г.Домодедово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микрорайон Западный,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ул.Рабочая,д.51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Хлебобулочные изделия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8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 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№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размер годовой платы по договору на право размещения НТО: 24 000 (двадцать четыре тысячи) рублей, без учета налога на добавленную стоимость и без расходов на оплату коммунальных, эксплуатационных и административно-хозяйственных услуг.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98490"/>
            <a:ext cx="1512168" cy="100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462" y="1412776"/>
            <a:ext cx="339356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57886"/>
            <a:ext cx="3423701" cy="2233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5148064" y="3810646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площадки крупный план, фронтально</a:t>
            </a:r>
            <a:endParaRPr lang="ru-RU" sz="120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148064" y="6491288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справа</a:t>
            </a:r>
            <a:endParaRPr lang="ru-RU" sz="120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878463" y="6491287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слева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847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76" y="839981"/>
            <a:ext cx="8455496" cy="5829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размещения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Лота № 6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77" y="1051696"/>
            <a:ext cx="2304905" cy="2133761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200" y="4110990"/>
            <a:ext cx="2628414" cy="2444154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3131840" y="4941168"/>
            <a:ext cx="642973" cy="432048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endCxn id="6147" idx="4"/>
          </p:cNvCxnSpPr>
          <p:nvPr/>
        </p:nvCxnSpPr>
        <p:spPr>
          <a:xfrm flipH="1" flipV="1">
            <a:off x="2655830" y="3185457"/>
            <a:ext cx="1118983" cy="132598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5292080" y="4869161"/>
            <a:ext cx="648072" cy="144016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7" y="4110990"/>
            <a:ext cx="3016263" cy="2524451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36686"/>
            <a:ext cx="2292773" cy="2072643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 flipH="1">
            <a:off x="4139952" y="2805797"/>
            <a:ext cx="895260" cy="793409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221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185" y="0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4213" y="770587"/>
            <a:ext cx="4896544" cy="28689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Московская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г. Домодедово, микрорайон Западный,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ул.Рабочая,д.51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Плодоовощная продукция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8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№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размер годовой платы по договору на право размещения НТО: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(семьдесят две тысячи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рублей, без учета налога на добавленную стоимость и без расходов на оплату коммунальных, эксплуатационных и административно-хозяйственных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5148064" y="3501008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248820" y="6392361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справа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969630" y="6392361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слева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743" y="1124744"/>
            <a:ext cx="3609059" cy="24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952" y="5135648"/>
            <a:ext cx="1702752" cy="120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742" y="3889968"/>
            <a:ext cx="3609060" cy="249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7420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19" y="876240"/>
            <a:ext cx="8344910" cy="572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размещения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Лота №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466" y="1623864"/>
            <a:ext cx="2286768" cy="2052228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977" y="2374654"/>
            <a:ext cx="2592288" cy="2326961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3103850" y="5301208"/>
            <a:ext cx="1036102" cy="216024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3621901" y="3573016"/>
            <a:ext cx="518051" cy="1255204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7172" idx="3"/>
          </p:cNvCxnSpPr>
          <p:nvPr/>
        </p:nvCxnSpPr>
        <p:spPr>
          <a:xfrm flipH="1">
            <a:off x="6012160" y="4360839"/>
            <a:ext cx="549449" cy="661886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9" y="3716387"/>
            <a:ext cx="3033431" cy="2880965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208" y="826418"/>
            <a:ext cx="2201840" cy="1954510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 flipH="1">
            <a:off x="4791840" y="2780928"/>
            <a:ext cx="644256" cy="108012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80526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93" y="11266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5435" y="836712"/>
            <a:ext cx="4732333" cy="3877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г.Домодедово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микрорайон Западный,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ул.Рабочая,д.57/1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Печатная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8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№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размер годовой платы по договору на право размещения НТО: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двадцать четыре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тысячи) рублей, без учета налога на добавленную стоимость и без расходов на оплату коммунальных, эксплуатационных и административно-хозяйственных услуг.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677" y="1201900"/>
            <a:ext cx="3619816" cy="2458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4127558"/>
            <a:ext cx="3585044" cy="2337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302681"/>
            <a:ext cx="1769567" cy="116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5130677" y="3660643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площадки крупный план, фронтально</a:t>
            </a:r>
            <a:endParaRPr lang="ru-RU" sz="120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201483" y="6465104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справа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888850" y="6471454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слева</a:t>
            </a:r>
            <a:endParaRPr lang="ru-RU" sz="120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279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 размещения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Лота №8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карте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96944" cy="5666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16" y="3714752"/>
            <a:ext cx="2240906" cy="2095425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495" y="731117"/>
            <a:ext cx="3018953" cy="2697883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403" y="3669838"/>
            <a:ext cx="2613085" cy="227944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001" y="4725144"/>
            <a:ext cx="2327047" cy="206087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02" y="1276648"/>
            <a:ext cx="2636806" cy="2296368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677001" y="2996952"/>
            <a:ext cx="1462951" cy="1224136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267744" y="4546364"/>
            <a:ext cx="1572780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860032" y="5885954"/>
            <a:ext cx="991840" cy="352846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074440" y="3599420"/>
            <a:ext cx="729808" cy="404235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4358729" y="1700808"/>
            <a:ext cx="1221383" cy="176423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1971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84" y="806834"/>
            <a:ext cx="8311480" cy="575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44563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Лота № 1 на карте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80713"/>
            <a:ext cx="2880320" cy="2680335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092177" y="2811053"/>
            <a:ext cx="1263799" cy="1194011"/>
          </a:xfrm>
          <a:prstGeom prst="line">
            <a:avLst/>
          </a:prstGeom>
          <a:ln w="222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753" y="1167307"/>
            <a:ext cx="2736304" cy="2521644"/>
          </a:xfrm>
          <a:prstGeom prst="ellipse">
            <a:avLst/>
          </a:prstGeom>
          <a:ln w="2857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>
            <a:endCxn id="3077" idx="3"/>
          </p:cNvCxnSpPr>
          <p:nvPr/>
        </p:nvCxnSpPr>
        <p:spPr>
          <a:xfrm flipV="1">
            <a:off x="6228184" y="3319665"/>
            <a:ext cx="584291" cy="88393"/>
          </a:xfrm>
          <a:prstGeom prst="line">
            <a:avLst/>
          </a:prstGeom>
          <a:ln w="222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132784" y="4005064"/>
            <a:ext cx="344334" cy="576064"/>
          </a:xfrm>
          <a:prstGeom prst="line">
            <a:avLst/>
          </a:prstGeom>
          <a:ln w="222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339" y="4337133"/>
            <a:ext cx="2576339" cy="2308076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076" y="1157218"/>
            <a:ext cx="1753042" cy="1586086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716016" y="2791868"/>
            <a:ext cx="216024" cy="681608"/>
          </a:xfrm>
          <a:prstGeom prst="line">
            <a:avLst/>
          </a:prstGeom>
          <a:ln w="222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704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3356" y="843322"/>
            <a:ext cx="4661048" cy="30963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г.Домодедово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микрорайон Западный,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ул.Рабочая,д.57/1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Павильон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Цветы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20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 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№2-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годовой платы по договору на право размещения НТО: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144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(сто сорок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тысячи) 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786" y="4089504"/>
            <a:ext cx="3814884" cy="234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917" y="1089708"/>
            <a:ext cx="3658840" cy="25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96664"/>
            <a:ext cx="1860128" cy="117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4971227" y="3662667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4945608" y="6428705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справа</a:t>
            </a:r>
            <a:endParaRPr lang="ru-RU" sz="120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898228" y="6418153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слева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331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размещения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Лота № 1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2" y="836712"/>
            <a:ext cx="8458098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72" y="2708920"/>
            <a:ext cx="2247304" cy="2030490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545" y="4653136"/>
            <a:ext cx="2115359" cy="1935460"/>
          </a:xfrm>
          <a:prstGeom prst="ellipse">
            <a:avLst/>
          </a:prstGeom>
          <a:ln w="19050" cap="rnd"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332659"/>
            <a:ext cx="2362563" cy="2095351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88840"/>
            <a:ext cx="2255113" cy="2019027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4932040" y="3653948"/>
            <a:ext cx="1656184" cy="999188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275856" y="3681028"/>
            <a:ext cx="610691" cy="1146594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650224" y="3429000"/>
            <a:ext cx="367895" cy="404428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3440312" y="2612852"/>
            <a:ext cx="123576" cy="31952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825922" y="2098667"/>
            <a:ext cx="762302" cy="250213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124" y="836712"/>
            <a:ext cx="2514539" cy="1951644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692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4084" y="930406"/>
            <a:ext cx="4752530" cy="28852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г.Домодедово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микрорайон Западный,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ул.Рабочая,д.57/1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Выпечка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8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№3-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годовой платы по договору на право размещения НТО: 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(двадцать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тысячи) рублей без учета налога на добавленную стоимость и без расходов на оплату коммунальных, эксплуатационных и административно-хозяйственных услуг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68928"/>
            <a:ext cx="3560564" cy="224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32880"/>
            <a:ext cx="3560564" cy="254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57970"/>
            <a:ext cx="1368152" cy="85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5148064" y="3677163"/>
            <a:ext cx="3763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148064" y="6315670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справа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83568" y="6309320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слева</a:t>
            </a:r>
            <a:endParaRPr lang="ru-RU" sz="120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567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117575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размещения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Лота №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20891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02905"/>
            <a:ext cx="1800200" cy="1771574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15987"/>
            <a:ext cx="1728192" cy="1549205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365104"/>
            <a:ext cx="2376264" cy="2098188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166" y="1628800"/>
            <a:ext cx="2686298" cy="244827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5004048" y="3645024"/>
            <a:ext cx="1656184" cy="1008112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832140" y="2178273"/>
            <a:ext cx="324036" cy="170607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99792" y="2348880"/>
            <a:ext cx="828092" cy="492249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369586" y="3202906"/>
            <a:ext cx="690246" cy="514126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3347864" y="3717032"/>
            <a:ext cx="554614" cy="1108459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42" y="694451"/>
            <a:ext cx="2290266" cy="2158485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412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07" y="692696"/>
            <a:ext cx="4968553" cy="3877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7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г.Домодедово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микрорайон Центральный, ул. Кирова, между домами №11, корп.1 и №11,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корп.2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хлебобулочные изделия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8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№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размер годовой платы по договору на право размещения НТО: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(двенадцать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тысяч) рублей, без учета налога на добавленную стоимость и без расходов на оплату коммунальных, эксплуатационных и административно-хозяйственных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услуг.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255362"/>
            <a:ext cx="1872208" cy="121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29735"/>
            <a:ext cx="342091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24071"/>
            <a:ext cx="3420914" cy="235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4956322" y="3705999"/>
            <a:ext cx="4107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057467" y="6536377"/>
            <a:ext cx="3402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справа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590113" y="6508074"/>
            <a:ext cx="340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 слева</a:t>
            </a:r>
            <a:endParaRPr lang="ru-RU" sz="12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189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18" y="852686"/>
            <a:ext cx="8537609" cy="5723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188913"/>
            <a:ext cx="8199437" cy="71913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размещения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Лота № 4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05064"/>
            <a:ext cx="2411915" cy="2276872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3105994" cy="2880320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635896" y="3068960"/>
            <a:ext cx="2060413" cy="720080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6804248" y="3898099"/>
            <a:ext cx="5613" cy="1043069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355976" y="4005064"/>
            <a:ext cx="2016224" cy="792088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604" y="4797152"/>
            <a:ext cx="2215692" cy="1971043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08720"/>
            <a:ext cx="2099325" cy="1832273"/>
          </a:xfrm>
          <a:prstGeom prst="ellipse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6524512" y="2636912"/>
            <a:ext cx="279736" cy="648072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742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№ 5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77543" y="801663"/>
            <a:ext cx="4752529" cy="33843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по схеме размещения нестационарных торговых объектов №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объекте НТО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НТО: Московская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г.Домодедово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микрорайон Западный,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ул.Рабочая,д.51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НТО: Киоск</a:t>
            </a: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Молоко и молочная продукция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НТО: 8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по периметру площади НТО для границ благоустройства – не менее 5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400" dirty="0"/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размещения: постоянно до 2019г.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заключения договора на право размещения НТО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года 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цена договора по ЛОТУ №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размер годовой платы по договору на право размещения НТО: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(двадцать четыре тысячи)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без учета налога на добавленную стоимость и без расходов на оплату коммунальных, эксплуатационных и административно-хозяйственных услуг.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320" y="5332109"/>
            <a:ext cx="1702752" cy="11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243" y="1372394"/>
            <a:ext cx="3495945" cy="2242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72" y="4005063"/>
            <a:ext cx="3528116" cy="240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/>
          <p:nvPr/>
        </p:nvSpPr>
        <p:spPr>
          <a:xfrm>
            <a:off x="4919358" y="3594348"/>
            <a:ext cx="3763645" cy="266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Фото площадки крупный план, фронтально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4896662" y="6414479"/>
            <a:ext cx="3402965" cy="266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Вид справа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83568" y="6408129"/>
            <a:ext cx="3405505" cy="266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Вид слева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088073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1133</Words>
  <Application>Microsoft Office PowerPoint</Application>
  <PresentationFormat>Экран (4:3)</PresentationFormat>
  <Paragraphs>122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Лот № 1 </vt:lpstr>
      <vt:lpstr>Место размещения Лота № 1 на карте </vt:lpstr>
      <vt:lpstr>Лот № 2</vt:lpstr>
      <vt:lpstr>Место размещения Лота № 1 на карте</vt:lpstr>
      <vt:lpstr>Лот № 3</vt:lpstr>
      <vt:lpstr>Место размещения Лота № 2 на карте</vt:lpstr>
      <vt:lpstr>Лот № 4 </vt:lpstr>
      <vt:lpstr>Место размещения Лота № 4 на карте</vt:lpstr>
      <vt:lpstr>Лот № 5 </vt:lpstr>
      <vt:lpstr>Место размещения Лота № 5 на карте</vt:lpstr>
      <vt:lpstr>Лот № 6 </vt:lpstr>
      <vt:lpstr>Место размещения Лота № 6 на карте</vt:lpstr>
      <vt:lpstr>Лот № 7</vt:lpstr>
      <vt:lpstr>Место размещения Лота № 7 на карте</vt:lpstr>
      <vt:lpstr>Лот № 8</vt:lpstr>
      <vt:lpstr>Место размещения Лота №8 на карте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Лот № 1 </dc:title>
  <dc:creator>Миронов Р.Ф.</dc:creator>
  <cp:lastModifiedBy>Миронов Р.Ф.</cp:lastModifiedBy>
  <cp:revision>5</cp:revision>
  <dcterms:created xsi:type="dcterms:W3CDTF">2017-06-08T12:08:47Z</dcterms:created>
  <dcterms:modified xsi:type="dcterms:W3CDTF">2017-06-13T14:36:23Z</dcterms:modified>
</cp:coreProperties>
</file>